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96012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0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C7FFFF4-A05C-469F-93CD-0D4852FC26E8}" v="5" dt="2025-08-05T17:20:41.2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19" autoAdjust="0"/>
    <p:restoredTop sz="94747" autoAdjust="0"/>
  </p:normalViewPr>
  <p:slideViewPr>
    <p:cSldViewPr>
      <p:cViewPr varScale="1">
        <p:scale>
          <a:sx n="157" d="100"/>
          <a:sy n="157" d="100"/>
        </p:scale>
        <p:origin x="96" y="164"/>
      </p:cViewPr>
      <p:guideLst>
        <p:guide orient="horz" pos="2160"/>
        <p:guide pos="30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ippo, Steve" userId="c5458ee6-7420-4627-96f7-6c2ddb3225a5" providerId="ADAL" clId="{4C7FFFF4-A05C-469F-93CD-0D4852FC26E8}"/>
    <pc:docChg chg="undo custSel modSld">
      <pc:chgData name="Grippo, Steve" userId="c5458ee6-7420-4627-96f7-6c2ddb3225a5" providerId="ADAL" clId="{4C7FFFF4-A05C-469F-93CD-0D4852FC26E8}" dt="2025-08-05T17:20:54.627" v="575" actId="14100"/>
      <pc:docMkLst>
        <pc:docMk/>
      </pc:docMkLst>
      <pc:sldChg chg="addSp delSp modSp mod">
        <pc:chgData name="Grippo, Steve" userId="c5458ee6-7420-4627-96f7-6c2ddb3225a5" providerId="ADAL" clId="{4C7FFFF4-A05C-469F-93CD-0D4852FC26E8}" dt="2025-08-05T17:20:54.627" v="575" actId="14100"/>
        <pc:sldMkLst>
          <pc:docMk/>
          <pc:sldMk cId="0" sldId="256"/>
        </pc:sldMkLst>
        <pc:spChg chg="mod">
          <ac:chgData name="Grippo, Steve" userId="c5458ee6-7420-4627-96f7-6c2ddb3225a5" providerId="ADAL" clId="{4C7FFFF4-A05C-469F-93CD-0D4852FC26E8}" dt="2025-07-21T20:39:08.155" v="30" actId="20577"/>
          <ac:spMkLst>
            <pc:docMk/>
            <pc:sldMk cId="0" sldId="256"/>
            <ac:spMk id="7" creationId="{EA26C2C2-E317-5625-E384-83F2EA722951}"/>
          </ac:spMkLst>
        </pc:spChg>
        <pc:spChg chg="add mod">
          <ac:chgData name="Grippo, Steve" userId="c5458ee6-7420-4627-96f7-6c2ddb3225a5" providerId="ADAL" clId="{4C7FFFF4-A05C-469F-93CD-0D4852FC26E8}" dt="2025-08-05T17:20:34.507" v="572" actId="20577"/>
          <ac:spMkLst>
            <pc:docMk/>
            <pc:sldMk cId="0" sldId="256"/>
            <ac:spMk id="8" creationId="{E9BFD883-EE25-CC60-2DDD-F884DDC997D9}"/>
          </ac:spMkLst>
        </pc:spChg>
        <pc:spChg chg="add mod">
          <ac:chgData name="Grippo, Steve" userId="c5458ee6-7420-4627-96f7-6c2ddb3225a5" providerId="ADAL" clId="{4C7FFFF4-A05C-469F-93CD-0D4852FC26E8}" dt="2025-07-23T19:15:03.321" v="499" actId="1076"/>
          <ac:spMkLst>
            <pc:docMk/>
            <pc:sldMk cId="0" sldId="256"/>
            <ac:spMk id="10" creationId="{F46932B6-118C-5882-FC23-7B20B71ACCEB}"/>
          </ac:spMkLst>
        </pc:spChg>
        <pc:spChg chg="mod">
          <ac:chgData name="Grippo, Steve" userId="c5458ee6-7420-4627-96f7-6c2ddb3225a5" providerId="ADAL" clId="{4C7FFFF4-A05C-469F-93CD-0D4852FC26E8}" dt="2025-07-23T19:15:09.987" v="500" actId="1076"/>
          <ac:spMkLst>
            <pc:docMk/>
            <pc:sldMk cId="0" sldId="256"/>
            <ac:spMk id="12" creationId="{B3798801-1CE0-0F3C-61DB-81BE89C59F86}"/>
          </ac:spMkLst>
        </pc:spChg>
        <pc:spChg chg="mod">
          <ac:chgData name="Grippo, Steve" userId="c5458ee6-7420-4627-96f7-6c2ddb3225a5" providerId="ADAL" clId="{4C7FFFF4-A05C-469F-93CD-0D4852FC26E8}" dt="2025-07-23T18:59:59.685" v="432" actId="1076"/>
          <ac:spMkLst>
            <pc:docMk/>
            <pc:sldMk cId="0" sldId="256"/>
            <ac:spMk id="14" creationId="{00000000-0000-0000-0000-000000000000}"/>
          </ac:spMkLst>
        </pc:spChg>
        <pc:spChg chg="mod">
          <ac:chgData name="Grippo, Steve" userId="c5458ee6-7420-4627-96f7-6c2ddb3225a5" providerId="ADAL" clId="{4C7FFFF4-A05C-469F-93CD-0D4852FC26E8}" dt="2025-07-23T18:56:10.341" v="428" actId="14100"/>
          <ac:spMkLst>
            <pc:docMk/>
            <pc:sldMk cId="0" sldId="256"/>
            <ac:spMk id="17" creationId="{DC46EFE8-63F6-7CF9-E6B8-034C608C9EA6}"/>
          </ac:spMkLst>
        </pc:spChg>
        <pc:spChg chg="add mod">
          <ac:chgData name="Grippo, Steve" userId="c5458ee6-7420-4627-96f7-6c2ddb3225a5" providerId="ADAL" clId="{4C7FFFF4-A05C-469F-93CD-0D4852FC26E8}" dt="2025-07-23T18:55:15.004" v="424" actId="1076"/>
          <ac:spMkLst>
            <pc:docMk/>
            <pc:sldMk cId="0" sldId="256"/>
            <ac:spMk id="19" creationId="{0F7026A0-CCE2-C936-BB63-FEB7DEFE360D}"/>
          </ac:spMkLst>
        </pc:spChg>
        <pc:spChg chg="mod">
          <ac:chgData name="Grippo, Steve" userId="c5458ee6-7420-4627-96f7-6c2ddb3225a5" providerId="ADAL" clId="{4C7FFFF4-A05C-469F-93CD-0D4852FC26E8}" dt="2025-07-23T19:01:27.559" v="443" actId="14100"/>
          <ac:spMkLst>
            <pc:docMk/>
            <pc:sldMk cId="0" sldId="256"/>
            <ac:spMk id="20" creationId="{00000000-0000-0000-0000-000000000000}"/>
          </ac:spMkLst>
        </pc:spChg>
        <pc:spChg chg="mod">
          <ac:chgData name="Grippo, Steve" userId="c5458ee6-7420-4627-96f7-6c2ddb3225a5" providerId="ADAL" clId="{4C7FFFF4-A05C-469F-93CD-0D4852FC26E8}" dt="2025-07-23T19:15:25.423" v="501" actId="1076"/>
          <ac:spMkLst>
            <pc:docMk/>
            <pc:sldMk cId="0" sldId="256"/>
            <ac:spMk id="24" creationId="{00000000-0000-0000-0000-000000000000}"/>
          </ac:spMkLst>
        </pc:spChg>
        <pc:spChg chg="mod">
          <ac:chgData name="Grippo, Steve" userId="c5458ee6-7420-4627-96f7-6c2ddb3225a5" providerId="ADAL" clId="{4C7FFFF4-A05C-469F-93CD-0D4852FC26E8}" dt="2025-07-23T19:15:36.683" v="503" actId="14100"/>
          <ac:spMkLst>
            <pc:docMk/>
            <pc:sldMk cId="0" sldId="256"/>
            <ac:spMk id="25" creationId="{00000000-0000-0000-0000-000000000000}"/>
          </ac:spMkLst>
        </pc:spChg>
        <pc:spChg chg="mod">
          <ac:chgData name="Grippo, Steve" userId="c5458ee6-7420-4627-96f7-6c2ddb3225a5" providerId="ADAL" clId="{4C7FFFF4-A05C-469F-93CD-0D4852FC26E8}" dt="2025-07-23T19:16:31.848" v="511" actId="14100"/>
          <ac:spMkLst>
            <pc:docMk/>
            <pc:sldMk cId="0" sldId="256"/>
            <ac:spMk id="31" creationId="{00000000-0000-0000-0000-000000000000}"/>
          </ac:spMkLst>
        </pc:spChg>
        <pc:spChg chg="mod">
          <ac:chgData name="Grippo, Steve" userId="c5458ee6-7420-4627-96f7-6c2ddb3225a5" providerId="ADAL" clId="{4C7FFFF4-A05C-469F-93CD-0D4852FC26E8}" dt="2025-07-23T19:00:05.975" v="433" actId="1076"/>
          <ac:spMkLst>
            <pc:docMk/>
            <pc:sldMk cId="0" sldId="256"/>
            <ac:spMk id="32" creationId="{00000000-0000-0000-0000-000000000000}"/>
          </ac:spMkLst>
        </pc:spChg>
        <pc:spChg chg="mod">
          <ac:chgData name="Grippo, Steve" userId="c5458ee6-7420-4627-96f7-6c2ddb3225a5" providerId="ADAL" clId="{4C7FFFF4-A05C-469F-93CD-0D4852FC26E8}" dt="2025-07-23T19:16:42.610" v="513" actId="14100"/>
          <ac:spMkLst>
            <pc:docMk/>
            <pc:sldMk cId="0" sldId="256"/>
            <ac:spMk id="33" creationId="{00000000-0000-0000-0000-000000000000}"/>
          </ac:spMkLst>
        </pc:spChg>
        <pc:spChg chg="mod">
          <ac:chgData name="Grippo, Steve" userId="c5458ee6-7420-4627-96f7-6c2ddb3225a5" providerId="ADAL" clId="{4C7FFFF4-A05C-469F-93CD-0D4852FC26E8}" dt="2025-07-23T19:16:16.836" v="509" actId="14100"/>
          <ac:spMkLst>
            <pc:docMk/>
            <pc:sldMk cId="0" sldId="256"/>
            <ac:spMk id="36" creationId="{00000000-0000-0000-0000-000000000000}"/>
          </ac:spMkLst>
        </pc:spChg>
        <pc:spChg chg="mod">
          <ac:chgData name="Grippo, Steve" userId="c5458ee6-7420-4627-96f7-6c2ddb3225a5" providerId="ADAL" clId="{4C7FFFF4-A05C-469F-93CD-0D4852FC26E8}" dt="2025-07-23T19:14:30.663" v="494" actId="14100"/>
          <ac:spMkLst>
            <pc:docMk/>
            <pc:sldMk cId="0" sldId="256"/>
            <ac:spMk id="37" creationId="{00000000-0000-0000-0000-000000000000}"/>
          </ac:spMkLst>
        </pc:spChg>
        <pc:spChg chg="mod">
          <ac:chgData name="Grippo, Steve" userId="c5458ee6-7420-4627-96f7-6c2ddb3225a5" providerId="ADAL" clId="{4C7FFFF4-A05C-469F-93CD-0D4852FC26E8}" dt="2025-07-23T19:14:51.634" v="497" actId="1076"/>
          <ac:spMkLst>
            <pc:docMk/>
            <pc:sldMk cId="0" sldId="256"/>
            <ac:spMk id="38" creationId="{00000000-0000-0000-0000-000000000000}"/>
          </ac:spMkLst>
        </pc:spChg>
        <pc:spChg chg="mod">
          <ac:chgData name="Grippo, Steve" userId="c5458ee6-7420-4627-96f7-6c2ddb3225a5" providerId="ADAL" clId="{4C7FFFF4-A05C-469F-93CD-0D4852FC26E8}" dt="2025-07-23T19:15:46.817" v="505" actId="14100"/>
          <ac:spMkLst>
            <pc:docMk/>
            <pc:sldMk cId="0" sldId="256"/>
            <ac:spMk id="46" creationId="{C99AD77D-BDF0-9E80-EAAD-1395904D176D}"/>
          </ac:spMkLst>
        </pc:spChg>
        <pc:spChg chg="mod">
          <ac:chgData name="Grippo, Steve" userId="c5458ee6-7420-4627-96f7-6c2ddb3225a5" providerId="ADAL" clId="{4C7FFFF4-A05C-469F-93CD-0D4852FC26E8}" dt="2025-07-23T19:14:02.190" v="492" actId="20577"/>
          <ac:spMkLst>
            <pc:docMk/>
            <pc:sldMk cId="0" sldId="256"/>
            <ac:spMk id="66" creationId="{00000000-0000-0000-0000-000000000000}"/>
          </ac:spMkLst>
        </pc:spChg>
        <pc:spChg chg="mod">
          <ac:chgData name="Grippo, Steve" userId="c5458ee6-7420-4627-96f7-6c2ddb3225a5" providerId="ADAL" clId="{4C7FFFF4-A05C-469F-93CD-0D4852FC26E8}" dt="2025-07-23T19:17:48.785" v="523" actId="1076"/>
          <ac:spMkLst>
            <pc:docMk/>
            <pc:sldMk cId="0" sldId="256"/>
            <ac:spMk id="76" creationId="{00000000-0000-0000-0000-000000000000}"/>
          </ac:spMkLst>
        </pc:spChg>
        <pc:spChg chg="mod">
          <ac:chgData name="Grippo, Steve" userId="c5458ee6-7420-4627-96f7-6c2ddb3225a5" providerId="ADAL" clId="{4C7FFFF4-A05C-469F-93CD-0D4852FC26E8}" dt="2025-07-23T19:14:37.328" v="495" actId="14100"/>
          <ac:spMkLst>
            <pc:docMk/>
            <pc:sldMk cId="0" sldId="256"/>
            <ac:spMk id="101" creationId="{00000000-0000-0000-0000-000000000000}"/>
          </ac:spMkLst>
        </pc:spChg>
        <pc:spChg chg="mod">
          <ac:chgData name="Grippo, Steve" userId="c5458ee6-7420-4627-96f7-6c2ddb3225a5" providerId="ADAL" clId="{4C7FFFF4-A05C-469F-93CD-0D4852FC26E8}" dt="2025-07-23T19:14:48.222" v="496" actId="1076"/>
          <ac:spMkLst>
            <pc:docMk/>
            <pc:sldMk cId="0" sldId="256"/>
            <ac:spMk id="103" creationId="{00000000-0000-0000-0000-000000000000}"/>
          </ac:spMkLst>
        </pc:spChg>
        <pc:spChg chg="mod">
          <ac:chgData name="Grippo, Steve" userId="c5458ee6-7420-4627-96f7-6c2ddb3225a5" providerId="ADAL" clId="{4C7FFFF4-A05C-469F-93CD-0D4852FC26E8}" dt="2025-07-23T19:17:43.818" v="522" actId="1076"/>
          <ac:spMkLst>
            <pc:docMk/>
            <pc:sldMk cId="0" sldId="256"/>
            <ac:spMk id="116" creationId="{00000000-0000-0000-0000-000000000000}"/>
          </ac:spMkLst>
        </pc:spChg>
        <pc:spChg chg="mod">
          <ac:chgData name="Grippo, Steve" userId="c5458ee6-7420-4627-96f7-6c2ddb3225a5" providerId="ADAL" clId="{4C7FFFF4-A05C-469F-93CD-0D4852FC26E8}" dt="2025-07-21T20:38:52.422" v="21" actId="20577"/>
          <ac:spMkLst>
            <pc:docMk/>
            <pc:sldMk cId="0" sldId="256"/>
            <ac:spMk id="132" creationId="{00000000-0000-0000-0000-000000000000}"/>
          </ac:spMkLst>
        </pc:spChg>
        <pc:spChg chg="mod">
          <ac:chgData name="Grippo, Steve" userId="c5458ee6-7420-4627-96f7-6c2ddb3225a5" providerId="ADAL" clId="{4C7FFFF4-A05C-469F-93CD-0D4852FC26E8}" dt="2025-07-23T19:16:01.234" v="507" actId="14100"/>
          <ac:spMkLst>
            <pc:docMk/>
            <pc:sldMk cId="0" sldId="256"/>
            <ac:spMk id="139" creationId="{00000000-0000-0000-0000-000000000000}"/>
          </ac:spMkLst>
        </pc:spChg>
        <pc:spChg chg="add del mod">
          <ac:chgData name="Grippo, Steve" userId="c5458ee6-7420-4627-96f7-6c2ddb3225a5" providerId="ADAL" clId="{4C7FFFF4-A05C-469F-93CD-0D4852FC26E8}" dt="2025-07-23T19:01:33.334" v="444" actId="14100"/>
          <ac:spMkLst>
            <pc:docMk/>
            <pc:sldMk cId="0" sldId="256"/>
            <ac:spMk id="140" creationId="{00000000-0000-0000-0000-000000000000}"/>
          </ac:spMkLst>
        </pc:spChg>
        <pc:cxnChg chg="add mod">
          <ac:chgData name="Grippo, Steve" userId="c5458ee6-7420-4627-96f7-6c2ddb3225a5" providerId="ADAL" clId="{4C7FFFF4-A05C-469F-93CD-0D4852FC26E8}" dt="2025-08-05T17:20:54.627" v="575" actId="14100"/>
          <ac:cxnSpMkLst>
            <pc:docMk/>
            <pc:sldMk cId="0" sldId="256"/>
            <ac:cxnSpMk id="9" creationId="{7D42B7CF-ECEB-C199-34B1-BC448C2EA92F}"/>
          </ac:cxnSpMkLst>
        </pc:cxnChg>
        <pc:cxnChg chg="mod">
          <ac:chgData name="Grippo, Steve" userId="c5458ee6-7420-4627-96f7-6c2ddb3225a5" providerId="ADAL" clId="{4C7FFFF4-A05C-469F-93CD-0D4852FC26E8}" dt="2025-07-23T19:17:25.698" v="521" actId="14100"/>
          <ac:cxnSpMkLst>
            <pc:docMk/>
            <pc:sldMk cId="0" sldId="256"/>
            <ac:cxnSpMk id="18" creationId="{3769E675-8C63-F31E-611A-128AFC494766}"/>
          </ac:cxnSpMkLst>
        </pc:cxnChg>
        <pc:cxnChg chg="mod">
          <ac:chgData name="Grippo, Steve" userId="c5458ee6-7420-4627-96f7-6c2ddb3225a5" providerId="ADAL" clId="{4C7FFFF4-A05C-469F-93CD-0D4852FC26E8}" dt="2025-07-23T19:17:55.368" v="525" actId="14100"/>
          <ac:cxnSpMkLst>
            <pc:docMk/>
            <pc:sldMk cId="0" sldId="256"/>
            <ac:cxnSpMk id="23" creationId="{43E1D356-A095-DD15-2308-4E8A6720704A}"/>
          </ac:cxnSpMkLst>
        </pc:cxnChg>
        <pc:cxnChg chg="add mod">
          <ac:chgData name="Grippo, Steve" userId="c5458ee6-7420-4627-96f7-6c2ddb3225a5" providerId="ADAL" clId="{4C7FFFF4-A05C-469F-93CD-0D4852FC26E8}" dt="2025-07-24T19:02:41.520" v="529" actId="14100"/>
          <ac:cxnSpMkLst>
            <pc:docMk/>
            <pc:sldMk cId="0" sldId="256"/>
            <ac:cxnSpMk id="28" creationId="{F0502C55-929E-A88B-1E3F-CE242175270D}"/>
          </ac:cxnSpMkLst>
        </pc:cxnChg>
        <pc:cxnChg chg="mod">
          <ac:chgData name="Grippo, Steve" userId="c5458ee6-7420-4627-96f7-6c2ddb3225a5" providerId="ADAL" clId="{4C7FFFF4-A05C-469F-93CD-0D4852FC26E8}" dt="2025-07-23T19:17:48.785" v="523" actId="1076"/>
          <ac:cxnSpMkLst>
            <pc:docMk/>
            <pc:sldMk cId="0" sldId="256"/>
            <ac:cxnSpMk id="29" creationId="{946F8869-6A12-5E5C-A8F8-81544250E941}"/>
          </ac:cxnSpMkLst>
        </pc:cxnChg>
        <pc:cxnChg chg="mod">
          <ac:chgData name="Grippo, Steve" userId="c5458ee6-7420-4627-96f7-6c2ddb3225a5" providerId="ADAL" clId="{4C7FFFF4-A05C-469F-93CD-0D4852FC26E8}" dt="2025-07-23T19:18:08.147" v="527" actId="14100"/>
          <ac:cxnSpMkLst>
            <pc:docMk/>
            <pc:sldMk cId="0" sldId="256"/>
            <ac:cxnSpMk id="44" creationId="{08AE1A06-6674-7E06-FA96-FA8AC11347B8}"/>
          </ac:cxnSpMkLst>
        </pc:cxnChg>
        <pc:cxnChg chg="mod">
          <ac:chgData name="Grippo, Steve" userId="c5458ee6-7420-4627-96f7-6c2ddb3225a5" providerId="ADAL" clId="{4C7FFFF4-A05C-469F-93CD-0D4852FC26E8}" dt="2025-07-23T19:01:27.559" v="443" actId="14100"/>
          <ac:cxnSpMkLst>
            <pc:docMk/>
            <pc:sldMk cId="0" sldId="256"/>
            <ac:cxnSpMk id="88" creationId="{00000000-0000-0000-0000-000000000000}"/>
          </ac:cxnSpMkLst>
        </pc:cxnChg>
        <pc:cxnChg chg="mod">
          <ac:chgData name="Grippo, Steve" userId="c5458ee6-7420-4627-96f7-6c2ddb3225a5" providerId="ADAL" clId="{4C7FFFF4-A05C-469F-93CD-0D4852FC26E8}" dt="2025-07-23T19:16:51.701" v="515" actId="1076"/>
          <ac:cxnSpMkLst>
            <pc:docMk/>
            <pc:sldMk cId="0" sldId="256"/>
            <ac:cxnSpMk id="95" creationId="{00000000-0000-0000-0000-000000000000}"/>
          </ac:cxnSpMkLst>
        </pc:cxnChg>
        <pc:cxnChg chg="mod">
          <ac:chgData name="Grippo, Steve" userId="c5458ee6-7420-4627-96f7-6c2ddb3225a5" providerId="ADAL" clId="{4C7FFFF4-A05C-469F-93CD-0D4852FC26E8}" dt="2025-07-23T19:17:10.731" v="519" actId="14100"/>
          <ac:cxnSpMkLst>
            <pc:docMk/>
            <pc:sldMk cId="0" sldId="256"/>
            <ac:cxnSpMk id="100"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130430"/>
            <a:ext cx="8161020" cy="1470025"/>
          </a:xfrm>
        </p:spPr>
        <p:txBody>
          <a:bodyPr/>
          <a:lstStyle/>
          <a:p>
            <a:r>
              <a:rPr lang="en-US"/>
              <a:t>Click to edit Master title style</a:t>
            </a:r>
          </a:p>
        </p:txBody>
      </p:sp>
      <p:sp>
        <p:nvSpPr>
          <p:cNvPr id="3" name="Subtitle 2"/>
          <p:cNvSpPr>
            <a:spLocks noGrp="1"/>
          </p:cNvSpPr>
          <p:nvPr>
            <p:ph type="subTitle" idx="1"/>
          </p:nvPr>
        </p:nvSpPr>
        <p:spPr>
          <a:xfrm>
            <a:off x="1440180" y="3886200"/>
            <a:ext cx="672084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9248" y="274643"/>
            <a:ext cx="2268616"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3399" y="274643"/>
            <a:ext cx="6645831"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9" y="4406905"/>
            <a:ext cx="816102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58429" y="2906713"/>
            <a:ext cx="816102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3399" y="1600205"/>
            <a:ext cx="445722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20640" y="1600205"/>
            <a:ext cx="445722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274638"/>
            <a:ext cx="864108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80060" y="1535113"/>
            <a:ext cx="42421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80060" y="2174875"/>
            <a:ext cx="42421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877279" y="1535113"/>
            <a:ext cx="424386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77279" y="2174875"/>
            <a:ext cx="424386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2" y="273050"/>
            <a:ext cx="315872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753802" y="273055"/>
            <a:ext cx="536733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80062" y="1435103"/>
            <a:ext cx="315872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2" y="4800600"/>
            <a:ext cx="576072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881902" y="612775"/>
            <a:ext cx="576072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881902" y="5367338"/>
            <a:ext cx="576072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F18DDF4-F2AC-4195-9129-4BC97BCCBF70}" type="datetimeFigureOut">
              <a:rPr lang="en-US" smtClean="0"/>
              <a:pPr/>
              <a:t>8/4/2025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576B594-5B43-41C1-B612-C8CEE37C00B1}"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274638"/>
            <a:ext cx="864108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80060" y="1600205"/>
            <a:ext cx="864108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80060" y="6356355"/>
            <a:ext cx="224028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18DDF4-F2AC-4195-9129-4BC97BCCBF70}" type="datetimeFigureOut">
              <a:rPr lang="en-US" smtClean="0"/>
              <a:pPr/>
              <a:t>8/4/2025</a:t>
            </a:fld>
            <a:endParaRPr lang="en-US" dirty="0"/>
          </a:p>
        </p:txBody>
      </p:sp>
      <p:sp>
        <p:nvSpPr>
          <p:cNvPr id="5" name="Footer Placeholder 4"/>
          <p:cNvSpPr>
            <a:spLocks noGrp="1"/>
          </p:cNvSpPr>
          <p:nvPr>
            <p:ph type="ftr" sz="quarter" idx="3"/>
          </p:nvPr>
        </p:nvSpPr>
        <p:spPr>
          <a:xfrm>
            <a:off x="3280410" y="6356355"/>
            <a:ext cx="304038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880860" y="6356355"/>
            <a:ext cx="224028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76B594-5B43-41C1-B612-C8CEE37C00B1}"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ppscahssadminstaff@pikespeak.edu"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1900634" y="38100"/>
            <a:ext cx="5355517" cy="571500"/>
          </a:xfrm>
          <a:prstGeom prst="roundRect">
            <a:avLst/>
          </a:prstGeom>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a:solidFill>
                  <a:schemeClr val="tx1"/>
                </a:solidFill>
              </a:rPr>
              <a:t>Division of Arts, Humanities and Social Sciences </a:t>
            </a:r>
          </a:p>
          <a:p>
            <a:pPr algn="ctr"/>
            <a:r>
              <a:rPr lang="en-US" sz="1400" b="1" dirty="0">
                <a:solidFill>
                  <a:schemeClr val="tx1"/>
                </a:solidFill>
              </a:rPr>
              <a:t>(AHSS) </a:t>
            </a:r>
          </a:p>
        </p:txBody>
      </p:sp>
      <p:sp>
        <p:nvSpPr>
          <p:cNvPr id="5" name="Rounded Rectangle 4"/>
          <p:cNvSpPr/>
          <p:nvPr/>
        </p:nvSpPr>
        <p:spPr>
          <a:xfrm>
            <a:off x="1828800" y="735316"/>
            <a:ext cx="1245534" cy="420709"/>
          </a:xfrm>
          <a:prstGeom prst="roundRect">
            <a:avLst/>
          </a:prstGeom>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Assistant to the Executive Dean</a:t>
            </a:r>
          </a:p>
          <a:p>
            <a:pPr algn="ctr"/>
            <a:r>
              <a:rPr lang="en-US" sz="900" b="1" dirty="0">
                <a:solidFill>
                  <a:schemeClr val="accent1">
                    <a:lumMod val="75000"/>
                  </a:schemeClr>
                </a:solidFill>
              </a:rPr>
              <a:t>Steve Grippo </a:t>
            </a:r>
            <a:endParaRPr lang="en-US" sz="900" b="1" dirty="0">
              <a:solidFill>
                <a:schemeClr val="tx1"/>
              </a:solidFill>
            </a:endParaRPr>
          </a:p>
        </p:txBody>
      </p:sp>
      <p:sp>
        <p:nvSpPr>
          <p:cNvPr id="14" name="Rounded Rectangle 13"/>
          <p:cNvSpPr/>
          <p:nvPr/>
        </p:nvSpPr>
        <p:spPr>
          <a:xfrm>
            <a:off x="373168" y="2392966"/>
            <a:ext cx="2938915" cy="445689"/>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900" b="1" dirty="0">
              <a:solidFill>
                <a:schemeClr val="tx1"/>
              </a:solidFill>
            </a:endParaRPr>
          </a:p>
          <a:p>
            <a:pPr algn="ctr"/>
            <a:r>
              <a:rPr lang="en-US" sz="900" b="1" dirty="0">
                <a:solidFill>
                  <a:schemeClr val="tx1"/>
                </a:solidFill>
              </a:rPr>
              <a:t>ANT - Anthropology </a:t>
            </a:r>
          </a:p>
          <a:p>
            <a:pPr algn="ctr"/>
            <a:r>
              <a:rPr lang="en-US" sz="900" dirty="0">
                <a:solidFill>
                  <a:schemeClr val="accent1">
                    <a:lumMod val="75000"/>
                  </a:schemeClr>
                </a:solidFill>
              </a:rPr>
              <a:t>Gwendolyn Wallen-Sena, Chair</a:t>
            </a:r>
          </a:p>
          <a:p>
            <a:pPr algn="ctr"/>
            <a:r>
              <a:rPr lang="en-US" sz="900" dirty="0">
                <a:solidFill>
                  <a:schemeClr val="accent1">
                    <a:lumMod val="75000"/>
                  </a:schemeClr>
                </a:solidFill>
              </a:rPr>
              <a:t>Sandi Harvey</a:t>
            </a:r>
          </a:p>
          <a:p>
            <a:pPr algn="ctr"/>
            <a:endParaRPr lang="en-US" sz="900" dirty="0">
              <a:solidFill>
                <a:schemeClr val="tx1"/>
              </a:solidFill>
            </a:endParaRPr>
          </a:p>
        </p:txBody>
      </p:sp>
      <p:sp>
        <p:nvSpPr>
          <p:cNvPr id="20" name="Rounded Rectangle 19"/>
          <p:cNvSpPr/>
          <p:nvPr/>
        </p:nvSpPr>
        <p:spPr>
          <a:xfrm>
            <a:off x="362290" y="5772430"/>
            <a:ext cx="2967110" cy="433241"/>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 dirty="0">
              <a:solidFill>
                <a:schemeClr val="tx1"/>
              </a:solidFill>
            </a:endParaRPr>
          </a:p>
          <a:p>
            <a:pPr algn="ctr"/>
            <a:endParaRPr lang="en-US" sz="600" dirty="0">
              <a:solidFill>
                <a:schemeClr val="tx1"/>
              </a:solidFill>
            </a:endParaRPr>
          </a:p>
          <a:p>
            <a:pPr algn="ctr"/>
            <a:r>
              <a:rPr lang="en-US" sz="900" b="1" dirty="0">
                <a:solidFill>
                  <a:schemeClr val="tx1"/>
                </a:solidFill>
              </a:rPr>
              <a:t>ESL – English as a Second Language</a:t>
            </a:r>
          </a:p>
          <a:p>
            <a:pPr algn="ctr"/>
            <a:r>
              <a:rPr lang="en-US" sz="900" dirty="0">
                <a:solidFill>
                  <a:schemeClr val="accent1">
                    <a:lumMod val="75000"/>
                  </a:schemeClr>
                </a:solidFill>
              </a:rPr>
              <a:t>Andrew Likins, Chair </a:t>
            </a:r>
          </a:p>
          <a:p>
            <a:pPr algn="ctr"/>
            <a:r>
              <a:rPr lang="en-US" sz="900" dirty="0">
                <a:solidFill>
                  <a:schemeClr val="accent1">
                    <a:lumMod val="75000"/>
                  </a:schemeClr>
                </a:solidFill>
              </a:rPr>
              <a:t>Margaret Cordova, Barbara Overgaard</a:t>
            </a:r>
          </a:p>
          <a:p>
            <a:pPr algn="ctr"/>
            <a:endParaRPr lang="en-US" sz="600" dirty="0">
              <a:solidFill>
                <a:schemeClr val="tx1"/>
              </a:solidFill>
            </a:endParaRPr>
          </a:p>
          <a:p>
            <a:pPr algn="ctr"/>
            <a:r>
              <a:rPr lang="en-US" sz="600" dirty="0">
                <a:solidFill>
                  <a:schemeClr val="tx1"/>
                </a:solidFill>
              </a:rPr>
              <a:t> </a:t>
            </a:r>
          </a:p>
        </p:txBody>
      </p:sp>
      <p:sp>
        <p:nvSpPr>
          <p:cNvPr id="24" name="Rounded Rectangle 23"/>
          <p:cNvSpPr/>
          <p:nvPr/>
        </p:nvSpPr>
        <p:spPr>
          <a:xfrm>
            <a:off x="6224338" y="4654810"/>
            <a:ext cx="2974348" cy="524339"/>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PSY - Psychology</a:t>
            </a:r>
            <a:endParaRPr lang="en-US" sz="900" dirty="0">
              <a:solidFill>
                <a:schemeClr val="accent1">
                  <a:lumMod val="75000"/>
                </a:schemeClr>
              </a:solidFill>
            </a:endParaRPr>
          </a:p>
          <a:p>
            <a:pPr algn="ctr"/>
            <a:r>
              <a:rPr lang="en-US" sz="900" dirty="0">
                <a:solidFill>
                  <a:schemeClr val="accent1">
                    <a:lumMod val="75000"/>
                  </a:schemeClr>
                </a:solidFill>
              </a:rPr>
              <a:t>Anneke Bruwer, Chair</a:t>
            </a:r>
          </a:p>
          <a:p>
            <a:pPr algn="ctr"/>
            <a:r>
              <a:rPr lang="en-US" sz="900" dirty="0">
                <a:solidFill>
                  <a:schemeClr val="accent1">
                    <a:lumMod val="75000"/>
                  </a:schemeClr>
                </a:solidFill>
              </a:rPr>
              <a:t>Jason Dias, Emily Dickerson, Caitlin Howard, Cindy Kamilar, Jerry Novack</a:t>
            </a:r>
            <a:endParaRPr lang="en-US" sz="900" dirty="0">
              <a:solidFill>
                <a:schemeClr val="tx1"/>
              </a:solidFill>
            </a:endParaRPr>
          </a:p>
        </p:txBody>
      </p:sp>
      <p:sp>
        <p:nvSpPr>
          <p:cNvPr id="25" name="Rounded Rectangle 24"/>
          <p:cNvSpPr/>
          <p:nvPr/>
        </p:nvSpPr>
        <p:spPr>
          <a:xfrm>
            <a:off x="6223575" y="4319027"/>
            <a:ext cx="2974347" cy="335277"/>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 dirty="0">
              <a:solidFill>
                <a:schemeClr val="tx1"/>
              </a:solidFill>
            </a:endParaRPr>
          </a:p>
          <a:p>
            <a:pPr algn="ctr"/>
            <a:endParaRPr lang="en-US" sz="900" b="1" dirty="0">
              <a:solidFill>
                <a:schemeClr val="tx1"/>
              </a:solidFill>
            </a:endParaRPr>
          </a:p>
          <a:p>
            <a:pPr algn="ctr"/>
            <a:r>
              <a:rPr lang="en-US" sz="900" b="1" dirty="0">
                <a:solidFill>
                  <a:schemeClr val="tx1"/>
                </a:solidFill>
              </a:rPr>
              <a:t>PSC – Political Science</a:t>
            </a:r>
          </a:p>
          <a:p>
            <a:pPr algn="ctr"/>
            <a:r>
              <a:rPr lang="en-US" sz="900" dirty="0">
                <a:solidFill>
                  <a:schemeClr val="accent1">
                    <a:lumMod val="75000"/>
                  </a:schemeClr>
                </a:solidFill>
              </a:rPr>
              <a:t>Elsa Dias, Michael Simrak</a:t>
            </a:r>
          </a:p>
          <a:p>
            <a:pPr algn="ctr"/>
            <a:endParaRPr lang="en-US" sz="900" dirty="0">
              <a:solidFill>
                <a:schemeClr val="accent1">
                  <a:lumMod val="75000"/>
                </a:schemeClr>
              </a:solidFill>
            </a:endParaRPr>
          </a:p>
          <a:p>
            <a:pPr algn="ctr"/>
            <a:endParaRPr lang="en-US" sz="600" dirty="0">
              <a:solidFill>
                <a:schemeClr val="tx1"/>
              </a:solidFill>
            </a:endParaRPr>
          </a:p>
        </p:txBody>
      </p:sp>
      <p:sp>
        <p:nvSpPr>
          <p:cNvPr id="31" name="Rounded Rectangle 30"/>
          <p:cNvSpPr/>
          <p:nvPr/>
        </p:nvSpPr>
        <p:spPr>
          <a:xfrm>
            <a:off x="6223895" y="2559150"/>
            <a:ext cx="2982254" cy="357987"/>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JOU - Journalism</a:t>
            </a:r>
            <a:endParaRPr lang="en-US" sz="900" dirty="0">
              <a:solidFill>
                <a:schemeClr val="tx1"/>
              </a:solidFill>
            </a:endParaRPr>
          </a:p>
          <a:p>
            <a:pPr algn="ctr"/>
            <a:r>
              <a:rPr lang="en-US" sz="900" dirty="0">
                <a:solidFill>
                  <a:schemeClr val="accent1">
                    <a:lumMod val="75000"/>
                  </a:schemeClr>
                </a:solidFill>
              </a:rPr>
              <a:t>Sarah McMahon,  Chair</a:t>
            </a:r>
          </a:p>
        </p:txBody>
      </p:sp>
      <p:sp>
        <p:nvSpPr>
          <p:cNvPr id="32" name="Rounded Rectangle 31"/>
          <p:cNvSpPr/>
          <p:nvPr/>
        </p:nvSpPr>
        <p:spPr>
          <a:xfrm>
            <a:off x="377181" y="2845487"/>
            <a:ext cx="2952219" cy="538388"/>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 dirty="0">
              <a:solidFill>
                <a:schemeClr val="tx1"/>
              </a:solidFill>
            </a:endParaRPr>
          </a:p>
          <a:p>
            <a:pPr algn="ctr"/>
            <a:r>
              <a:rPr lang="en-US" sz="900" b="1" dirty="0">
                <a:solidFill>
                  <a:schemeClr val="tx1"/>
                </a:solidFill>
              </a:rPr>
              <a:t>ART - Art</a:t>
            </a:r>
          </a:p>
          <a:p>
            <a:pPr algn="ctr"/>
            <a:r>
              <a:rPr lang="en-US" sz="900" dirty="0">
                <a:solidFill>
                  <a:schemeClr val="accent1">
                    <a:lumMod val="75000"/>
                  </a:schemeClr>
                </a:solidFill>
              </a:rPr>
              <a:t>Harley Acres, Chair </a:t>
            </a:r>
          </a:p>
          <a:p>
            <a:pPr algn="ctr"/>
            <a:r>
              <a:rPr lang="en-US" sz="900" dirty="0">
                <a:solidFill>
                  <a:schemeClr val="accent1">
                    <a:lumMod val="75000"/>
                  </a:schemeClr>
                </a:solidFill>
              </a:rPr>
              <a:t>Laura BenAmots, Lance Timco 0.5, Madeline Zeikus 0.5 </a:t>
            </a:r>
          </a:p>
          <a:p>
            <a:pPr algn="ctr"/>
            <a:endParaRPr lang="en-US" sz="600" dirty="0">
              <a:solidFill>
                <a:schemeClr val="tx1"/>
              </a:solidFill>
            </a:endParaRPr>
          </a:p>
        </p:txBody>
      </p:sp>
      <p:sp>
        <p:nvSpPr>
          <p:cNvPr id="33" name="Rounded Rectangle 32"/>
          <p:cNvSpPr/>
          <p:nvPr/>
        </p:nvSpPr>
        <p:spPr>
          <a:xfrm>
            <a:off x="6223571" y="2230199"/>
            <a:ext cx="2982253" cy="324709"/>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HUM - Humanities</a:t>
            </a:r>
          </a:p>
          <a:p>
            <a:pPr algn="ctr"/>
            <a:r>
              <a:rPr lang="en-US" sz="900" dirty="0">
                <a:solidFill>
                  <a:schemeClr val="accent1">
                    <a:lumMod val="75000"/>
                  </a:schemeClr>
                </a:solidFill>
              </a:rPr>
              <a:t>Martin Conrad</a:t>
            </a:r>
          </a:p>
        </p:txBody>
      </p:sp>
      <p:sp>
        <p:nvSpPr>
          <p:cNvPr id="36" name="Rounded Rectangle 35"/>
          <p:cNvSpPr/>
          <p:nvPr/>
        </p:nvSpPr>
        <p:spPr>
          <a:xfrm>
            <a:off x="6223399" y="2925620"/>
            <a:ext cx="2982750" cy="566963"/>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MUS - Music</a:t>
            </a:r>
          </a:p>
          <a:p>
            <a:pPr algn="ctr"/>
            <a:r>
              <a:rPr lang="en-US" sz="900" dirty="0">
                <a:solidFill>
                  <a:schemeClr val="accent1">
                    <a:lumMod val="75000"/>
                  </a:schemeClr>
                </a:solidFill>
              </a:rPr>
              <a:t>Gayle Grace, Co-Chair</a:t>
            </a:r>
          </a:p>
          <a:p>
            <a:pPr algn="ctr"/>
            <a:r>
              <a:rPr lang="en-US" sz="900" dirty="0">
                <a:solidFill>
                  <a:schemeClr val="accent1">
                    <a:lumMod val="75000"/>
                  </a:schemeClr>
                </a:solidFill>
              </a:rPr>
              <a:t>Shazia Ali, Co-Chair</a:t>
            </a:r>
          </a:p>
          <a:p>
            <a:pPr algn="ctr"/>
            <a:r>
              <a:rPr lang="en-US" sz="900" dirty="0">
                <a:solidFill>
                  <a:schemeClr val="accent1">
                    <a:lumMod val="75000"/>
                  </a:schemeClr>
                </a:solidFill>
              </a:rPr>
              <a:t>Martha </a:t>
            </a:r>
            <a:r>
              <a:rPr lang="en-US" sz="900" dirty="0" err="1">
                <a:solidFill>
                  <a:schemeClr val="accent1">
                    <a:lumMod val="75000"/>
                  </a:schemeClr>
                </a:solidFill>
              </a:rPr>
              <a:t>Muehlheisen</a:t>
            </a:r>
            <a:endParaRPr lang="en-US" sz="600" dirty="0">
              <a:solidFill>
                <a:schemeClr val="tx1"/>
              </a:solidFill>
            </a:endParaRPr>
          </a:p>
        </p:txBody>
      </p:sp>
      <p:sp>
        <p:nvSpPr>
          <p:cNvPr id="37" name="Rounded Rectangle 36"/>
          <p:cNvSpPr/>
          <p:nvPr/>
        </p:nvSpPr>
        <p:spPr>
          <a:xfrm>
            <a:off x="380360" y="4018081"/>
            <a:ext cx="2948278" cy="381833"/>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DAN - Dance</a:t>
            </a:r>
          </a:p>
          <a:p>
            <a:pPr algn="ctr"/>
            <a:r>
              <a:rPr lang="en-US" sz="900" dirty="0">
                <a:solidFill>
                  <a:schemeClr val="accent1">
                    <a:lumMod val="75000"/>
                  </a:schemeClr>
                </a:solidFill>
              </a:rPr>
              <a:t>Stephanie Kobes-Newcomb, Chair</a:t>
            </a:r>
          </a:p>
        </p:txBody>
      </p:sp>
      <p:sp>
        <p:nvSpPr>
          <p:cNvPr id="38" name="Rounded Rectangle 37"/>
          <p:cNvSpPr/>
          <p:nvPr/>
        </p:nvSpPr>
        <p:spPr>
          <a:xfrm>
            <a:off x="6240262" y="5894822"/>
            <a:ext cx="2945706" cy="298074"/>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THE - Theatre</a:t>
            </a:r>
          </a:p>
          <a:p>
            <a:pPr algn="ctr"/>
            <a:r>
              <a:rPr lang="en-US" sz="900" dirty="0">
                <a:solidFill>
                  <a:schemeClr val="accent1">
                    <a:lumMod val="75000"/>
                  </a:schemeClr>
                </a:solidFill>
              </a:rPr>
              <a:t>Sarah Shaver, Chair</a:t>
            </a:r>
          </a:p>
        </p:txBody>
      </p:sp>
      <p:sp>
        <p:nvSpPr>
          <p:cNvPr id="132" name="Rounded Rectangle 131"/>
          <p:cNvSpPr/>
          <p:nvPr/>
        </p:nvSpPr>
        <p:spPr>
          <a:xfrm>
            <a:off x="7557862" y="104775"/>
            <a:ext cx="1841362" cy="428625"/>
          </a:xfrm>
          <a:prstGeom prst="round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a:solidFill>
                  <a:schemeClr val="tx1"/>
                </a:solidFill>
              </a:rPr>
              <a:t> </a:t>
            </a:r>
          </a:p>
          <a:p>
            <a:pPr algn="ctr"/>
            <a:r>
              <a:rPr lang="en-US" sz="1400" b="1" dirty="0">
                <a:solidFill>
                  <a:schemeClr val="tx1"/>
                </a:solidFill>
              </a:rPr>
              <a:t>August 2025</a:t>
            </a:r>
          </a:p>
          <a:p>
            <a:pPr algn="ctr"/>
            <a:endParaRPr lang="en-US" sz="1600" b="1" dirty="0">
              <a:solidFill>
                <a:schemeClr val="tx1"/>
              </a:solidFill>
            </a:endParaRPr>
          </a:p>
        </p:txBody>
      </p:sp>
      <p:cxnSp>
        <p:nvCxnSpPr>
          <p:cNvPr id="131" name="Straight Connector 130"/>
          <p:cNvCxnSpPr/>
          <p:nvPr/>
        </p:nvCxnSpPr>
        <p:spPr>
          <a:xfrm>
            <a:off x="3574397" y="5665247"/>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66" name="Rounded Rectangle 65"/>
          <p:cNvSpPr/>
          <p:nvPr/>
        </p:nvSpPr>
        <p:spPr>
          <a:xfrm>
            <a:off x="362290" y="4399914"/>
            <a:ext cx="2967110" cy="1365486"/>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 b="1" dirty="0">
              <a:solidFill>
                <a:schemeClr val="tx1"/>
              </a:solidFill>
            </a:endParaRPr>
          </a:p>
          <a:p>
            <a:pPr algn="ctr"/>
            <a:r>
              <a:rPr lang="en-US" sz="900" b="1" dirty="0">
                <a:solidFill>
                  <a:schemeClr val="tx1"/>
                </a:solidFill>
              </a:rPr>
              <a:t>ENG/LIT – English/Literature</a:t>
            </a:r>
          </a:p>
          <a:p>
            <a:pPr algn="ctr"/>
            <a:r>
              <a:rPr lang="en-US" sz="900" dirty="0">
                <a:solidFill>
                  <a:schemeClr val="accent1">
                    <a:lumMod val="75000"/>
                  </a:schemeClr>
                </a:solidFill>
              </a:rPr>
              <a:t>Emily Forand, Co-Chair</a:t>
            </a:r>
          </a:p>
          <a:p>
            <a:pPr algn="ctr"/>
            <a:r>
              <a:rPr lang="en-US" sz="900" dirty="0">
                <a:solidFill>
                  <a:schemeClr val="accent1">
                    <a:lumMod val="75000"/>
                  </a:schemeClr>
                </a:solidFill>
              </a:rPr>
              <a:t>Lisa Macedo, Co-Chair</a:t>
            </a:r>
          </a:p>
          <a:p>
            <a:pPr algn="ctr"/>
            <a:r>
              <a:rPr lang="en-US" sz="900" dirty="0">
                <a:solidFill>
                  <a:schemeClr val="accent1">
                    <a:lumMod val="75000"/>
                  </a:schemeClr>
                </a:solidFill>
              </a:rPr>
              <a:t>Teresa Aggen, Jo-Ellen Becco, Brook Bhagat, Raine Coke-Clark, Dan Curtis-Cummins, Billie Jo Giles, Audrey Hartman, Andrew Hincapie, Dionne Howell, Colin Hueston, Mark King, Jessica Korthals, Tom Lovell, Sylva Miller, Leslie Newton, Carol Parker, Elisabeth Schilling, Amie Sharp, Mandy Solomon, Dana Zimbleman</a:t>
            </a:r>
          </a:p>
          <a:p>
            <a:pPr algn="ctr"/>
            <a:endParaRPr lang="en-US" sz="600" dirty="0">
              <a:solidFill>
                <a:schemeClr val="tx1"/>
              </a:solidFill>
            </a:endParaRPr>
          </a:p>
        </p:txBody>
      </p:sp>
      <p:sp>
        <p:nvSpPr>
          <p:cNvPr id="101" name="Rounded Rectangle 100"/>
          <p:cNvSpPr/>
          <p:nvPr/>
        </p:nvSpPr>
        <p:spPr>
          <a:xfrm>
            <a:off x="373167" y="3384996"/>
            <a:ext cx="2955469" cy="640761"/>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COM - Communication</a:t>
            </a:r>
          </a:p>
          <a:p>
            <a:pPr algn="ctr"/>
            <a:r>
              <a:rPr lang="en-US" sz="900" dirty="0">
                <a:solidFill>
                  <a:schemeClr val="accent1">
                    <a:lumMod val="75000"/>
                  </a:schemeClr>
                </a:solidFill>
              </a:rPr>
              <a:t>Kristy Callihan, Chair</a:t>
            </a:r>
          </a:p>
          <a:p>
            <a:pPr algn="ctr"/>
            <a:r>
              <a:rPr lang="en-US" sz="900" dirty="0">
                <a:solidFill>
                  <a:schemeClr val="accent1">
                    <a:lumMod val="75000"/>
                  </a:schemeClr>
                </a:solidFill>
              </a:rPr>
              <a:t>Lina Rawlings, CE Chair</a:t>
            </a:r>
          </a:p>
          <a:p>
            <a:pPr algn="ctr"/>
            <a:r>
              <a:rPr lang="en-US" sz="900" dirty="0">
                <a:solidFill>
                  <a:schemeClr val="accent1">
                    <a:lumMod val="75000"/>
                  </a:schemeClr>
                </a:solidFill>
              </a:rPr>
              <a:t>Stephen Collins, Sheryl Rix, Sage Schneider, Katie Wheeler</a:t>
            </a:r>
          </a:p>
        </p:txBody>
      </p:sp>
      <p:sp>
        <p:nvSpPr>
          <p:cNvPr id="103" name="Rounded Rectangle 102"/>
          <p:cNvSpPr/>
          <p:nvPr/>
        </p:nvSpPr>
        <p:spPr>
          <a:xfrm>
            <a:off x="6238528" y="6194906"/>
            <a:ext cx="2960894" cy="538609"/>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 dirty="0">
              <a:solidFill>
                <a:schemeClr val="tx1"/>
              </a:solidFill>
            </a:endParaRPr>
          </a:p>
          <a:p>
            <a:pPr algn="ctr"/>
            <a:br>
              <a:rPr lang="en-US" sz="900" b="1" dirty="0">
                <a:solidFill>
                  <a:schemeClr val="tx1"/>
                </a:solidFill>
              </a:rPr>
            </a:br>
            <a:r>
              <a:rPr lang="en-US" sz="900" b="1" dirty="0">
                <a:solidFill>
                  <a:schemeClr val="tx1"/>
                </a:solidFill>
              </a:rPr>
              <a:t>WOL - World Languages</a:t>
            </a:r>
            <a:r>
              <a:rPr lang="en-US" sz="900" dirty="0">
                <a:solidFill>
                  <a:schemeClr val="tx1"/>
                </a:solidFill>
              </a:rPr>
              <a:t> </a:t>
            </a:r>
          </a:p>
          <a:p>
            <a:pPr algn="ctr"/>
            <a:r>
              <a:rPr lang="en-US" sz="900" dirty="0">
                <a:solidFill>
                  <a:schemeClr val="accent1">
                    <a:lumMod val="75000"/>
                  </a:schemeClr>
                </a:solidFill>
              </a:rPr>
              <a:t>Majel Campbell, Co-Chair/SPA Lead</a:t>
            </a:r>
          </a:p>
          <a:p>
            <a:pPr algn="ctr"/>
            <a:r>
              <a:rPr lang="en-US" sz="900" dirty="0">
                <a:solidFill>
                  <a:schemeClr val="accent1">
                    <a:lumMod val="75000"/>
                  </a:schemeClr>
                </a:solidFill>
              </a:rPr>
              <a:t>Amy Cornish, Co-Chair/FRE Lead</a:t>
            </a:r>
          </a:p>
          <a:p>
            <a:pPr algn="ctr"/>
            <a:r>
              <a:rPr lang="en-US" sz="900" dirty="0">
                <a:solidFill>
                  <a:schemeClr val="accent1">
                    <a:lumMod val="75000"/>
                  </a:schemeClr>
                </a:solidFill>
              </a:rPr>
              <a:t>March Sustarsic Harvey</a:t>
            </a:r>
          </a:p>
          <a:p>
            <a:pPr algn="ctr"/>
            <a:endParaRPr lang="en-US" sz="900" dirty="0">
              <a:solidFill>
                <a:schemeClr val="tx1"/>
              </a:solidFill>
            </a:endParaRPr>
          </a:p>
          <a:p>
            <a:pPr algn="ctr"/>
            <a:endParaRPr lang="en-US" sz="600" dirty="0">
              <a:solidFill>
                <a:schemeClr val="tx1"/>
              </a:solidFill>
            </a:endParaRPr>
          </a:p>
        </p:txBody>
      </p:sp>
      <p:sp>
        <p:nvSpPr>
          <p:cNvPr id="139" name="Rounded Rectangle 138"/>
          <p:cNvSpPr/>
          <p:nvPr/>
        </p:nvSpPr>
        <p:spPr>
          <a:xfrm>
            <a:off x="6219614" y="3495557"/>
            <a:ext cx="2986535" cy="472847"/>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 dirty="0">
              <a:solidFill>
                <a:schemeClr val="tx1"/>
              </a:solidFill>
            </a:endParaRPr>
          </a:p>
          <a:p>
            <a:pPr algn="ctr"/>
            <a:endParaRPr lang="en-US" sz="900" b="1" dirty="0">
              <a:solidFill>
                <a:schemeClr val="tx1"/>
              </a:solidFill>
            </a:endParaRPr>
          </a:p>
          <a:p>
            <a:pPr algn="ctr"/>
            <a:r>
              <a:rPr lang="en-US" sz="900" b="1" dirty="0">
                <a:solidFill>
                  <a:schemeClr val="tx1"/>
                </a:solidFill>
              </a:rPr>
              <a:t>PHI - Philosophy</a:t>
            </a:r>
          </a:p>
          <a:p>
            <a:pPr algn="ctr"/>
            <a:r>
              <a:rPr lang="en-US" sz="900" dirty="0">
                <a:solidFill>
                  <a:schemeClr val="accent1">
                    <a:lumMod val="75000"/>
                  </a:schemeClr>
                </a:solidFill>
              </a:rPr>
              <a:t>Christine Peebles, Chair</a:t>
            </a:r>
          </a:p>
          <a:p>
            <a:pPr algn="ctr"/>
            <a:r>
              <a:rPr lang="en-US" sz="900" dirty="0">
                <a:solidFill>
                  <a:schemeClr val="accent1">
                    <a:lumMod val="75000"/>
                  </a:schemeClr>
                </a:solidFill>
              </a:rPr>
              <a:t>Bruce McCluggage, Michael Willenborg</a:t>
            </a:r>
          </a:p>
          <a:p>
            <a:pPr algn="ctr"/>
            <a:endParaRPr lang="en-US" sz="600" dirty="0">
              <a:solidFill>
                <a:schemeClr val="tx1"/>
              </a:solidFill>
            </a:endParaRPr>
          </a:p>
          <a:p>
            <a:pPr algn="ctr"/>
            <a:endParaRPr lang="en-US" sz="900" dirty="0">
              <a:solidFill>
                <a:schemeClr val="accent1">
                  <a:lumMod val="75000"/>
                </a:schemeClr>
              </a:solidFill>
            </a:endParaRPr>
          </a:p>
        </p:txBody>
      </p:sp>
      <p:sp>
        <p:nvSpPr>
          <p:cNvPr id="140" name="Rounded Rectangle 139"/>
          <p:cNvSpPr/>
          <p:nvPr/>
        </p:nvSpPr>
        <p:spPr>
          <a:xfrm>
            <a:off x="367743" y="6205671"/>
            <a:ext cx="2960894" cy="550331"/>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600" dirty="0">
              <a:solidFill>
                <a:schemeClr val="tx1"/>
              </a:solidFill>
            </a:endParaRPr>
          </a:p>
          <a:p>
            <a:pPr algn="ctr"/>
            <a:r>
              <a:rPr lang="en-US" sz="900" b="1" dirty="0">
                <a:solidFill>
                  <a:schemeClr val="tx1"/>
                </a:solidFill>
              </a:rPr>
              <a:t>HIS - History</a:t>
            </a:r>
          </a:p>
          <a:p>
            <a:pPr algn="ctr"/>
            <a:r>
              <a:rPr lang="en-US" sz="900" dirty="0">
                <a:solidFill>
                  <a:schemeClr val="accent1">
                    <a:lumMod val="75000"/>
                  </a:schemeClr>
                </a:solidFill>
              </a:rPr>
              <a:t>Glenn Rohlfing, Chair</a:t>
            </a:r>
          </a:p>
          <a:p>
            <a:pPr algn="ctr"/>
            <a:r>
              <a:rPr lang="en-US" sz="900" dirty="0">
                <a:solidFill>
                  <a:schemeClr val="accent1">
                    <a:lumMod val="75000"/>
                  </a:schemeClr>
                </a:solidFill>
              </a:rPr>
              <a:t>Justin Burnette, CE Chair</a:t>
            </a:r>
          </a:p>
          <a:p>
            <a:pPr algn="ctr"/>
            <a:r>
              <a:rPr lang="en-US" sz="900" dirty="0">
                <a:solidFill>
                  <a:schemeClr val="accent1">
                    <a:lumMod val="75000"/>
                  </a:schemeClr>
                </a:solidFill>
              </a:rPr>
              <a:t>Wayne Artis, Stefan Huddleston</a:t>
            </a:r>
          </a:p>
          <a:p>
            <a:pPr algn="ctr"/>
            <a:endParaRPr lang="en-US" sz="600" dirty="0">
              <a:solidFill>
                <a:schemeClr val="tx1"/>
              </a:solidFill>
            </a:endParaRPr>
          </a:p>
        </p:txBody>
      </p:sp>
      <p:sp>
        <p:nvSpPr>
          <p:cNvPr id="70" name="Rounded Rectangle 69"/>
          <p:cNvSpPr/>
          <p:nvPr/>
        </p:nvSpPr>
        <p:spPr>
          <a:xfrm>
            <a:off x="373168" y="256524"/>
            <a:ext cx="1110092" cy="304800"/>
          </a:xfrm>
          <a:prstGeom prst="roundRect">
            <a:avLst>
              <a:gd name="adj" fmla="val 16667"/>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r>
              <a:rPr lang="en-US" sz="800" b="1" dirty="0">
                <a:solidFill>
                  <a:schemeClr val="tx1"/>
                </a:solidFill>
              </a:rPr>
              <a:t>Admin III </a:t>
            </a:r>
          </a:p>
          <a:p>
            <a:pPr algn="ctr"/>
            <a:r>
              <a:rPr lang="en-US" sz="800" dirty="0">
                <a:solidFill>
                  <a:schemeClr val="accent1">
                    <a:lumMod val="75000"/>
                  </a:schemeClr>
                </a:solidFill>
              </a:rPr>
              <a:t>Cecilia Kruger</a:t>
            </a:r>
          </a:p>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p:txBody>
      </p:sp>
      <p:cxnSp>
        <p:nvCxnSpPr>
          <p:cNvPr id="73" name="Straight Connector 72"/>
          <p:cNvCxnSpPr>
            <a:stCxn id="4" idx="2"/>
            <a:endCxn id="4" idx="2"/>
          </p:cNvCxnSpPr>
          <p:nvPr/>
        </p:nvCxnSpPr>
        <p:spPr>
          <a:xfrm>
            <a:off x="4578393" y="6096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4802188" y="990600"/>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Straight Connector 87"/>
          <p:cNvCxnSpPr>
            <a:cxnSpLocks/>
            <a:stCxn id="20" idx="0"/>
            <a:endCxn id="20" idx="0"/>
          </p:cNvCxnSpPr>
          <p:nvPr/>
        </p:nvCxnSpPr>
        <p:spPr>
          <a:xfrm>
            <a:off x="1845845" y="5772430"/>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104" name="Rounded Rectangle 103"/>
          <p:cNvSpPr/>
          <p:nvPr/>
        </p:nvSpPr>
        <p:spPr>
          <a:xfrm>
            <a:off x="3646485" y="643481"/>
            <a:ext cx="2186587" cy="604380"/>
          </a:xfrm>
          <a:prstGeom prst="roundRect">
            <a:avLst/>
          </a:prstGeom>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1400" b="1" dirty="0">
                <a:solidFill>
                  <a:schemeClr val="tx1"/>
                </a:solidFill>
              </a:rPr>
              <a:t>Executive Dean</a:t>
            </a:r>
          </a:p>
          <a:p>
            <a:pPr algn="ctr"/>
            <a:r>
              <a:rPr lang="en-US" sz="1200" b="1" dirty="0">
                <a:solidFill>
                  <a:schemeClr val="accent1">
                    <a:lumMod val="75000"/>
                  </a:schemeClr>
                </a:solidFill>
              </a:rPr>
              <a:t>Deidre Schoolcraft</a:t>
            </a:r>
          </a:p>
        </p:txBody>
      </p:sp>
      <p:cxnSp>
        <p:nvCxnSpPr>
          <p:cNvPr id="95" name="Straight Connector 94"/>
          <p:cNvCxnSpPr>
            <a:cxnSpLocks/>
          </p:cNvCxnSpPr>
          <p:nvPr/>
        </p:nvCxnSpPr>
        <p:spPr>
          <a:xfrm>
            <a:off x="5832082" y="1810684"/>
            <a:ext cx="485156" cy="420709"/>
          </a:xfrm>
          <a:prstGeom prst="line">
            <a:avLst/>
          </a:prstGeom>
        </p:spPr>
        <p:style>
          <a:lnRef idx="2">
            <a:schemeClr val="accent1"/>
          </a:lnRef>
          <a:fillRef idx="0">
            <a:schemeClr val="accent1"/>
          </a:fillRef>
          <a:effectRef idx="1">
            <a:schemeClr val="accent1"/>
          </a:effectRef>
          <a:fontRef idx="minor">
            <a:schemeClr val="tx1"/>
          </a:fontRef>
        </p:style>
      </p:cxnSp>
      <p:cxnSp>
        <p:nvCxnSpPr>
          <p:cNvPr id="100" name="Straight Connector 99"/>
          <p:cNvCxnSpPr>
            <a:cxnSpLocks/>
            <a:endCxn id="7" idx="1"/>
          </p:cNvCxnSpPr>
          <p:nvPr/>
        </p:nvCxnSpPr>
        <p:spPr>
          <a:xfrm flipV="1">
            <a:off x="3255376" y="1794158"/>
            <a:ext cx="391109" cy="591778"/>
          </a:xfrm>
          <a:prstGeom prst="line">
            <a:avLst/>
          </a:prstGeom>
        </p:spPr>
        <p:style>
          <a:lnRef idx="2">
            <a:schemeClr val="accent1"/>
          </a:lnRef>
          <a:fillRef idx="0">
            <a:schemeClr val="accent1"/>
          </a:fillRef>
          <a:effectRef idx="1">
            <a:schemeClr val="accent1"/>
          </a:effectRef>
          <a:fontRef idx="minor">
            <a:schemeClr val="tx1"/>
          </a:fontRef>
        </p:style>
      </p:cxnSp>
      <p:cxnSp>
        <p:nvCxnSpPr>
          <p:cNvPr id="124" name="Straight Connector 123"/>
          <p:cNvCxnSpPr>
            <a:cxnSpLocks/>
            <a:stCxn id="5" idx="3"/>
            <a:endCxn id="104" idx="1"/>
          </p:cNvCxnSpPr>
          <p:nvPr/>
        </p:nvCxnSpPr>
        <p:spPr>
          <a:xfrm>
            <a:off x="3074334" y="945671"/>
            <a:ext cx="572151" cy="0"/>
          </a:xfrm>
          <a:prstGeom prst="line">
            <a:avLst/>
          </a:prstGeom>
        </p:spPr>
        <p:style>
          <a:lnRef idx="2">
            <a:schemeClr val="accent1"/>
          </a:lnRef>
          <a:fillRef idx="0">
            <a:schemeClr val="accent1"/>
          </a:fillRef>
          <a:effectRef idx="1">
            <a:schemeClr val="accent1"/>
          </a:effectRef>
          <a:fontRef idx="minor">
            <a:schemeClr val="tx1"/>
          </a:fontRef>
        </p:style>
      </p:cxnSp>
      <p:sp>
        <p:nvSpPr>
          <p:cNvPr id="76" name="Rounded Rectangle 75"/>
          <p:cNvSpPr/>
          <p:nvPr/>
        </p:nvSpPr>
        <p:spPr>
          <a:xfrm>
            <a:off x="362290" y="886837"/>
            <a:ext cx="1104697" cy="290914"/>
          </a:xfrm>
          <a:prstGeom prst="roundRect">
            <a:avLst>
              <a:gd name="adj" fmla="val 16667"/>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r>
              <a:rPr lang="en-US" sz="800" b="1" dirty="0">
                <a:solidFill>
                  <a:schemeClr val="tx1"/>
                </a:solidFill>
              </a:rPr>
              <a:t>Admin II </a:t>
            </a:r>
          </a:p>
          <a:p>
            <a:pPr algn="ctr"/>
            <a:r>
              <a:rPr lang="en-US" sz="800" dirty="0">
                <a:solidFill>
                  <a:schemeClr val="accent1">
                    <a:lumMod val="75000"/>
                  </a:schemeClr>
                </a:solidFill>
              </a:rPr>
              <a:t>Marlene Leonis</a:t>
            </a:r>
          </a:p>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p:txBody>
      </p:sp>
      <p:sp>
        <p:nvSpPr>
          <p:cNvPr id="116" name="Rounded Rectangle 115"/>
          <p:cNvSpPr/>
          <p:nvPr/>
        </p:nvSpPr>
        <p:spPr>
          <a:xfrm>
            <a:off x="373167" y="567504"/>
            <a:ext cx="1103084" cy="305540"/>
          </a:xfrm>
          <a:prstGeom prst="roundRect">
            <a:avLst>
              <a:gd name="adj" fmla="val 16667"/>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r>
              <a:rPr lang="en-US" sz="800" b="1" dirty="0">
                <a:solidFill>
                  <a:schemeClr val="tx1"/>
                </a:solidFill>
              </a:rPr>
              <a:t>Admin III</a:t>
            </a:r>
          </a:p>
          <a:p>
            <a:pPr algn="ctr"/>
            <a:r>
              <a:rPr lang="en-US" sz="800" dirty="0">
                <a:solidFill>
                  <a:schemeClr val="accent1">
                    <a:lumMod val="75000"/>
                  </a:schemeClr>
                </a:solidFill>
              </a:rPr>
              <a:t>Laurie Taylor</a:t>
            </a:r>
            <a:endParaRPr lang="en-US" sz="800"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a:p>
            <a:pPr algn="ctr"/>
            <a:endParaRPr lang="en-US" sz="800" b="1" dirty="0">
              <a:solidFill>
                <a:schemeClr val="tx1"/>
              </a:solidFill>
            </a:endParaRPr>
          </a:p>
        </p:txBody>
      </p:sp>
      <p:sp>
        <p:nvSpPr>
          <p:cNvPr id="12" name="Rounded Rectangle 23">
            <a:extLst>
              <a:ext uri="{FF2B5EF4-FFF2-40B4-BE49-F238E27FC236}">
                <a16:creationId xmlns:a16="http://schemas.microsoft.com/office/drawing/2014/main" id="{B3798801-1CE0-0F3C-61DB-81BE89C59F86}"/>
              </a:ext>
            </a:extLst>
          </p:cNvPr>
          <p:cNvSpPr/>
          <p:nvPr/>
        </p:nvSpPr>
        <p:spPr>
          <a:xfrm>
            <a:off x="6231801" y="5181159"/>
            <a:ext cx="2974348" cy="411569"/>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900" b="1" dirty="0">
              <a:solidFill>
                <a:schemeClr val="tx1"/>
              </a:solidFill>
            </a:endParaRPr>
          </a:p>
          <a:p>
            <a:pPr algn="ctr"/>
            <a:r>
              <a:rPr lang="en-US" sz="900" b="1" dirty="0">
                <a:solidFill>
                  <a:schemeClr val="tx1"/>
                </a:solidFill>
              </a:rPr>
              <a:t>SOC - Sociology</a:t>
            </a:r>
          </a:p>
          <a:p>
            <a:pPr algn="ctr"/>
            <a:r>
              <a:rPr lang="en-US" sz="900" dirty="0">
                <a:solidFill>
                  <a:schemeClr val="accent1">
                    <a:lumMod val="75000"/>
                  </a:schemeClr>
                </a:solidFill>
              </a:rPr>
              <a:t>Sharon Bjorkman, Chair</a:t>
            </a:r>
          </a:p>
          <a:p>
            <a:pPr algn="ctr"/>
            <a:r>
              <a:rPr lang="en-US" sz="900" dirty="0">
                <a:solidFill>
                  <a:schemeClr val="accent1">
                    <a:lumMod val="75000"/>
                  </a:schemeClr>
                </a:solidFill>
              </a:rPr>
              <a:t>Gloria Nikolai, Gina Thorne</a:t>
            </a:r>
          </a:p>
          <a:p>
            <a:pPr algn="ctr"/>
            <a:endParaRPr lang="en-US" sz="900" dirty="0">
              <a:solidFill>
                <a:schemeClr val="tx1"/>
              </a:solidFill>
            </a:endParaRPr>
          </a:p>
        </p:txBody>
      </p:sp>
      <p:cxnSp>
        <p:nvCxnSpPr>
          <p:cNvPr id="29" name="Straight Connector 28">
            <a:extLst>
              <a:ext uri="{FF2B5EF4-FFF2-40B4-BE49-F238E27FC236}">
                <a16:creationId xmlns:a16="http://schemas.microsoft.com/office/drawing/2014/main" id="{946F8869-6A12-5E5C-A8F8-81544250E941}"/>
              </a:ext>
            </a:extLst>
          </p:cNvPr>
          <p:cNvCxnSpPr>
            <a:cxnSpLocks/>
            <a:stCxn id="76" idx="3"/>
            <a:endCxn id="5" idx="1"/>
          </p:cNvCxnSpPr>
          <p:nvPr/>
        </p:nvCxnSpPr>
        <p:spPr>
          <a:xfrm flipV="1">
            <a:off x="1466987" y="945671"/>
            <a:ext cx="361813" cy="86623"/>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845E4F69-0220-68D6-7834-EBAE50B10250}"/>
              </a:ext>
            </a:extLst>
          </p:cNvPr>
          <p:cNvCxnSpPr>
            <a:cxnSpLocks/>
          </p:cNvCxnSpPr>
          <p:nvPr/>
        </p:nvCxnSpPr>
        <p:spPr>
          <a:xfrm>
            <a:off x="1490497" y="462036"/>
            <a:ext cx="362794" cy="285519"/>
          </a:xfrm>
          <a:prstGeom prst="line">
            <a:avLst/>
          </a:prstGeom>
        </p:spPr>
        <p:style>
          <a:lnRef idx="2">
            <a:schemeClr val="accent1"/>
          </a:lnRef>
          <a:fillRef idx="0">
            <a:schemeClr val="accent1"/>
          </a:fillRef>
          <a:effectRef idx="1">
            <a:schemeClr val="accent1"/>
          </a:effectRef>
          <a:fontRef idx="minor">
            <a:schemeClr val="tx1"/>
          </a:fontRef>
        </p:style>
      </p:cxnSp>
      <p:cxnSp>
        <p:nvCxnSpPr>
          <p:cNvPr id="44" name="Straight Connector 43">
            <a:extLst>
              <a:ext uri="{FF2B5EF4-FFF2-40B4-BE49-F238E27FC236}">
                <a16:creationId xmlns:a16="http://schemas.microsoft.com/office/drawing/2014/main" id="{08AE1A06-6674-7E06-FA96-FA8AC11347B8}"/>
              </a:ext>
            </a:extLst>
          </p:cNvPr>
          <p:cNvCxnSpPr>
            <a:cxnSpLocks/>
            <a:stCxn id="116" idx="3"/>
          </p:cNvCxnSpPr>
          <p:nvPr/>
        </p:nvCxnSpPr>
        <p:spPr>
          <a:xfrm>
            <a:off x="1476251" y="720274"/>
            <a:ext cx="374650" cy="41937"/>
          </a:xfrm>
          <a:prstGeom prst="line">
            <a:avLst/>
          </a:prstGeom>
        </p:spPr>
        <p:style>
          <a:lnRef idx="2">
            <a:schemeClr val="accent1"/>
          </a:lnRef>
          <a:fillRef idx="0">
            <a:schemeClr val="accent1"/>
          </a:fillRef>
          <a:effectRef idx="1">
            <a:schemeClr val="accent1"/>
          </a:effectRef>
          <a:fontRef idx="minor">
            <a:schemeClr val="tx1"/>
          </a:fontRef>
        </p:style>
      </p:cxnSp>
      <p:sp>
        <p:nvSpPr>
          <p:cNvPr id="46" name="Rounded Rectangle 37">
            <a:extLst>
              <a:ext uri="{FF2B5EF4-FFF2-40B4-BE49-F238E27FC236}">
                <a16:creationId xmlns:a16="http://schemas.microsoft.com/office/drawing/2014/main" id="{C99AD77D-BDF0-9E80-EAAD-1395904D176D}"/>
              </a:ext>
            </a:extLst>
          </p:cNvPr>
          <p:cNvSpPr/>
          <p:nvPr/>
        </p:nvSpPr>
        <p:spPr>
          <a:xfrm>
            <a:off x="6223575" y="3974351"/>
            <a:ext cx="2975847" cy="338729"/>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PHO - Photography</a:t>
            </a:r>
          </a:p>
          <a:p>
            <a:pPr algn="ctr"/>
            <a:r>
              <a:rPr lang="en-US" sz="900" dirty="0">
                <a:solidFill>
                  <a:schemeClr val="accent1">
                    <a:lumMod val="75000"/>
                  </a:schemeClr>
                </a:solidFill>
              </a:rPr>
              <a:t>Cynthia Holling-Morris, Chair</a:t>
            </a:r>
          </a:p>
        </p:txBody>
      </p:sp>
      <p:sp>
        <p:nvSpPr>
          <p:cNvPr id="2" name="TextBox 1">
            <a:extLst>
              <a:ext uri="{FF2B5EF4-FFF2-40B4-BE49-F238E27FC236}">
                <a16:creationId xmlns:a16="http://schemas.microsoft.com/office/drawing/2014/main" id="{9950A38E-BDAB-9D1B-7D19-B53BAB049DCC}"/>
              </a:ext>
            </a:extLst>
          </p:cNvPr>
          <p:cNvSpPr txBox="1"/>
          <p:nvPr/>
        </p:nvSpPr>
        <p:spPr>
          <a:xfrm>
            <a:off x="3255376" y="6278509"/>
            <a:ext cx="2787845" cy="677108"/>
          </a:xfrm>
          <a:prstGeom prst="rect">
            <a:avLst/>
          </a:prstGeom>
          <a:noFill/>
        </p:spPr>
        <p:txBody>
          <a:bodyPr wrap="square" rtlCol="0">
            <a:spAutoFit/>
          </a:bodyPr>
          <a:lstStyle/>
          <a:p>
            <a:pPr algn="ctr"/>
            <a:r>
              <a:rPr lang="en-US" sz="900" dirty="0"/>
              <a:t> AHSS Division Phone: 719-502-3200</a:t>
            </a:r>
          </a:p>
          <a:p>
            <a:pPr algn="ctr"/>
            <a:r>
              <a:rPr lang="en-US" sz="900" dirty="0"/>
              <a:t>AHSS Division Email: </a:t>
            </a:r>
            <a:r>
              <a:rPr lang="en-US" sz="900" dirty="0">
                <a:hlinkClick r:id="rId2"/>
              </a:rPr>
              <a:t>ppscahssadminstaff@pikespeak.edu</a:t>
            </a:r>
            <a:r>
              <a:rPr lang="en-US" sz="900" dirty="0"/>
              <a:t>	</a:t>
            </a:r>
          </a:p>
          <a:p>
            <a:endParaRPr lang="en-US" sz="1100" dirty="0"/>
          </a:p>
        </p:txBody>
      </p:sp>
      <p:sp>
        <p:nvSpPr>
          <p:cNvPr id="7" name="Rounded Rectangle 18">
            <a:extLst>
              <a:ext uri="{FF2B5EF4-FFF2-40B4-BE49-F238E27FC236}">
                <a16:creationId xmlns:a16="http://schemas.microsoft.com/office/drawing/2014/main" id="{EA26C2C2-E317-5625-E384-83F2EA722951}"/>
              </a:ext>
            </a:extLst>
          </p:cNvPr>
          <p:cNvSpPr/>
          <p:nvPr/>
        </p:nvSpPr>
        <p:spPr>
          <a:xfrm>
            <a:off x="3646485" y="1558348"/>
            <a:ext cx="2192959" cy="471619"/>
          </a:xfrm>
          <a:prstGeom prst="roundRect">
            <a:avLst>
              <a:gd name="adj" fmla="val 16667"/>
            </a:avLst>
          </a:prstGeom>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800" b="1" dirty="0">
              <a:solidFill>
                <a:schemeClr val="tx1"/>
              </a:solidFill>
            </a:endParaRPr>
          </a:p>
          <a:p>
            <a:pPr algn="ctr"/>
            <a:endParaRPr lang="en-US" sz="1000" b="1" dirty="0">
              <a:solidFill>
                <a:schemeClr val="tx1"/>
              </a:solidFill>
            </a:endParaRPr>
          </a:p>
          <a:p>
            <a:pPr algn="ctr"/>
            <a:r>
              <a:rPr lang="en-US" sz="1000" b="1" dirty="0">
                <a:solidFill>
                  <a:schemeClr val="tx1"/>
                </a:solidFill>
              </a:rPr>
              <a:t>Associate Dean</a:t>
            </a:r>
          </a:p>
          <a:p>
            <a:pPr algn="ctr"/>
            <a:r>
              <a:rPr lang="en-US" sz="1000" b="1" dirty="0">
                <a:solidFill>
                  <a:schemeClr val="accent1">
                    <a:lumMod val="75000"/>
                  </a:schemeClr>
                </a:solidFill>
              </a:rPr>
              <a:t>Vacant</a:t>
            </a:r>
          </a:p>
          <a:p>
            <a:pPr algn="ctr"/>
            <a:endParaRPr lang="en-US" sz="800" b="1" dirty="0">
              <a:solidFill>
                <a:schemeClr val="tx1"/>
              </a:solidFill>
            </a:endParaRPr>
          </a:p>
          <a:p>
            <a:pPr algn="ctr"/>
            <a:endParaRPr lang="en-US" sz="800" b="1" dirty="0">
              <a:solidFill>
                <a:schemeClr val="tx1"/>
              </a:solidFill>
            </a:endParaRPr>
          </a:p>
        </p:txBody>
      </p:sp>
      <p:cxnSp>
        <p:nvCxnSpPr>
          <p:cNvPr id="22" name="Straight Connector 21">
            <a:extLst>
              <a:ext uri="{FF2B5EF4-FFF2-40B4-BE49-F238E27FC236}">
                <a16:creationId xmlns:a16="http://schemas.microsoft.com/office/drawing/2014/main" id="{9FD08570-8EAF-642F-6BA5-87C4685D3F50}"/>
              </a:ext>
            </a:extLst>
          </p:cNvPr>
          <p:cNvCxnSpPr>
            <a:cxnSpLocks/>
            <a:stCxn id="104" idx="2"/>
            <a:endCxn id="7" idx="0"/>
          </p:cNvCxnSpPr>
          <p:nvPr/>
        </p:nvCxnSpPr>
        <p:spPr>
          <a:xfrm>
            <a:off x="4739779" y="1247861"/>
            <a:ext cx="3186" cy="310487"/>
          </a:xfrm>
          <a:prstGeom prst="line">
            <a:avLst/>
          </a:prstGeom>
        </p:spPr>
        <p:style>
          <a:lnRef idx="2">
            <a:schemeClr val="accent1"/>
          </a:lnRef>
          <a:fillRef idx="0">
            <a:schemeClr val="accent1"/>
          </a:fillRef>
          <a:effectRef idx="1">
            <a:schemeClr val="accent1"/>
          </a:effectRef>
          <a:fontRef idx="minor">
            <a:schemeClr val="tx1"/>
          </a:fontRef>
        </p:style>
      </p:cxnSp>
      <p:sp>
        <p:nvSpPr>
          <p:cNvPr id="17" name="Rounded Rectangle 4">
            <a:extLst>
              <a:ext uri="{FF2B5EF4-FFF2-40B4-BE49-F238E27FC236}">
                <a16:creationId xmlns:a16="http://schemas.microsoft.com/office/drawing/2014/main" id="{DC46EFE8-63F6-7CF9-E6B8-034C608C9EA6}"/>
              </a:ext>
            </a:extLst>
          </p:cNvPr>
          <p:cNvSpPr/>
          <p:nvPr/>
        </p:nvSpPr>
        <p:spPr>
          <a:xfrm>
            <a:off x="379855" y="1840691"/>
            <a:ext cx="1747129" cy="407021"/>
          </a:xfrm>
          <a:prstGeom prst="roundRect">
            <a:avLst/>
          </a:prstGeom>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Downtown Campus Engagement &amp; Events Manager </a:t>
            </a:r>
          </a:p>
          <a:p>
            <a:pPr algn="ctr"/>
            <a:r>
              <a:rPr lang="en-US" sz="900" b="1" dirty="0">
                <a:solidFill>
                  <a:schemeClr val="accent1">
                    <a:lumMod val="75000"/>
                  </a:schemeClr>
                </a:solidFill>
              </a:rPr>
              <a:t>Rotimi </a:t>
            </a:r>
            <a:r>
              <a:rPr lang="en-US" sz="900" b="1" dirty="0" err="1">
                <a:solidFill>
                  <a:schemeClr val="accent1">
                    <a:lumMod val="75000"/>
                  </a:schemeClr>
                </a:solidFill>
              </a:rPr>
              <a:t>Ariyo</a:t>
            </a:r>
            <a:endParaRPr lang="en-US" sz="900" b="1" dirty="0">
              <a:solidFill>
                <a:schemeClr val="tx1"/>
              </a:solidFill>
            </a:endParaRPr>
          </a:p>
        </p:txBody>
      </p:sp>
      <p:cxnSp>
        <p:nvCxnSpPr>
          <p:cNvPr id="18" name="Straight Connector 17">
            <a:extLst>
              <a:ext uri="{FF2B5EF4-FFF2-40B4-BE49-F238E27FC236}">
                <a16:creationId xmlns:a16="http://schemas.microsoft.com/office/drawing/2014/main" id="{3769E675-8C63-F31E-611A-128AFC494766}"/>
              </a:ext>
            </a:extLst>
          </p:cNvPr>
          <p:cNvCxnSpPr>
            <a:cxnSpLocks/>
            <a:endCxn id="17" idx="3"/>
          </p:cNvCxnSpPr>
          <p:nvPr/>
        </p:nvCxnSpPr>
        <p:spPr>
          <a:xfrm flipH="1">
            <a:off x="2126984" y="1250843"/>
            <a:ext cx="1669708" cy="793359"/>
          </a:xfrm>
          <a:prstGeom prst="line">
            <a:avLst/>
          </a:prstGeom>
        </p:spPr>
        <p:style>
          <a:lnRef idx="2">
            <a:schemeClr val="accent1"/>
          </a:lnRef>
          <a:fillRef idx="0">
            <a:schemeClr val="accent1"/>
          </a:fillRef>
          <a:effectRef idx="1">
            <a:schemeClr val="accent1"/>
          </a:effectRef>
          <a:fontRef idx="minor">
            <a:schemeClr val="tx1"/>
          </a:fontRef>
        </p:style>
      </p:cxnSp>
      <p:cxnSp>
        <p:nvCxnSpPr>
          <p:cNvPr id="23" name="Straight Connector 22">
            <a:extLst>
              <a:ext uri="{FF2B5EF4-FFF2-40B4-BE49-F238E27FC236}">
                <a16:creationId xmlns:a16="http://schemas.microsoft.com/office/drawing/2014/main" id="{43E1D356-A095-DD15-2308-4E8A6720704A}"/>
              </a:ext>
            </a:extLst>
          </p:cNvPr>
          <p:cNvCxnSpPr>
            <a:cxnSpLocks/>
          </p:cNvCxnSpPr>
          <p:nvPr/>
        </p:nvCxnSpPr>
        <p:spPr>
          <a:xfrm flipV="1">
            <a:off x="922555" y="1170841"/>
            <a:ext cx="2154" cy="681087"/>
          </a:xfrm>
          <a:prstGeom prst="line">
            <a:avLst/>
          </a:prstGeom>
        </p:spPr>
        <p:style>
          <a:lnRef idx="2">
            <a:schemeClr val="accent1"/>
          </a:lnRef>
          <a:fillRef idx="0">
            <a:schemeClr val="accent1"/>
          </a:fillRef>
          <a:effectRef idx="1">
            <a:schemeClr val="accent1"/>
          </a:effectRef>
          <a:fontRef idx="minor">
            <a:schemeClr val="tx1"/>
          </a:fontRef>
        </p:style>
      </p:cxnSp>
      <p:sp>
        <p:nvSpPr>
          <p:cNvPr id="3" name="Rounded Rectangle 4">
            <a:extLst>
              <a:ext uri="{FF2B5EF4-FFF2-40B4-BE49-F238E27FC236}">
                <a16:creationId xmlns:a16="http://schemas.microsoft.com/office/drawing/2014/main" id="{1BEE3389-BBE0-1B12-ACE7-F3FB676CFFFF}"/>
              </a:ext>
            </a:extLst>
          </p:cNvPr>
          <p:cNvSpPr/>
          <p:nvPr/>
        </p:nvSpPr>
        <p:spPr>
          <a:xfrm>
            <a:off x="6405223" y="732227"/>
            <a:ext cx="1245534" cy="420709"/>
          </a:xfrm>
          <a:prstGeom prst="roundRect">
            <a:avLst/>
          </a:prstGeom>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Art Gallery Director</a:t>
            </a:r>
          </a:p>
          <a:p>
            <a:pPr algn="ctr"/>
            <a:r>
              <a:rPr lang="en-US" sz="900" b="1" dirty="0">
                <a:solidFill>
                  <a:schemeClr val="accent1">
                    <a:lumMod val="75000"/>
                  </a:schemeClr>
                </a:solidFill>
              </a:rPr>
              <a:t>Madeline Zeikus</a:t>
            </a:r>
            <a:endParaRPr lang="en-US" sz="900" b="1" dirty="0">
              <a:solidFill>
                <a:schemeClr val="tx1"/>
              </a:solidFill>
            </a:endParaRPr>
          </a:p>
        </p:txBody>
      </p:sp>
      <p:cxnSp>
        <p:nvCxnSpPr>
          <p:cNvPr id="6" name="Straight Connector 5">
            <a:extLst>
              <a:ext uri="{FF2B5EF4-FFF2-40B4-BE49-F238E27FC236}">
                <a16:creationId xmlns:a16="http://schemas.microsoft.com/office/drawing/2014/main" id="{64B6D69C-DBC8-C471-9BAD-DF1C3332ED6C}"/>
              </a:ext>
            </a:extLst>
          </p:cNvPr>
          <p:cNvCxnSpPr>
            <a:cxnSpLocks/>
          </p:cNvCxnSpPr>
          <p:nvPr/>
        </p:nvCxnSpPr>
        <p:spPr>
          <a:xfrm>
            <a:off x="5839444" y="945097"/>
            <a:ext cx="572151" cy="0"/>
          </a:xfrm>
          <a:prstGeom prst="line">
            <a:avLst/>
          </a:prstGeom>
        </p:spPr>
        <p:style>
          <a:lnRef idx="2">
            <a:schemeClr val="accent1"/>
          </a:lnRef>
          <a:fillRef idx="0">
            <a:schemeClr val="accent1"/>
          </a:fillRef>
          <a:effectRef idx="1">
            <a:schemeClr val="accent1"/>
          </a:effectRef>
          <a:fontRef idx="minor">
            <a:schemeClr val="tx1"/>
          </a:fontRef>
        </p:style>
      </p:cxnSp>
      <p:sp>
        <p:nvSpPr>
          <p:cNvPr id="10" name="Rounded Rectangle 37">
            <a:extLst>
              <a:ext uri="{FF2B5EF4-FFF2-40B4-BE49-F238E27FC236}">
                <a16:creationId xmlns:a16="http://schemas.microsoft.com/office/drawing/2014/main" id="{F46932B6-118C-5882-FC23-7B20B71ACCEB}"/>
              </a:ext>
            </a:extLst>
          </p:cNvPr>
          <p:cNvSpPr/>
          <p:nvPr/>
        </p:nvSpPr>
        <p:spPr>
          <a:xfrm>
            <a:off x="6238528" y="5594738"/>
            <a:ext cx="2953913" cy="298074"/>
          </a:xfrm>
          <a:prstGeom prst="roundRect">
            <a:avLst/>
          </a:prstGeom>
          <a:solidFill>
            <a:schemeClr val="bg1">
              <a:lumMod val="85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SWK – Social Work/WST Women and Gender Studies</a:t>
            </a:r>
          </a:p>
          <a:p>
            <a:pPr algn="ctr"/>
            <a:r>
              <a:rPr lang="en-US" sz="900" dirty="0">
                <a:solidFill>
                  <a:schemeClr val="accent1">
                    <a:lumMod val="75000"/>
                  </a:schemeClr>
                </a:solidFill>
              </a:rPr>
              <a:t>Brandon Plunkett, Chair</a:t>
            </a:r>
          </a:p>
        </p:txBody>
      </p:sp>
      <p:sp>
        <p:nvSpPr>
          <p:cNvPr id="19" name="Rounded Rectangle 4">
            <a:extLst>
              <a:ext uri="{FF2B5EF4-FFF2-40B4-BE49-F238E27FC236}">
                <a16:creationId xmlns:a16="http://schemas.microsoft.com/office/drawing/2014/main" id="{0F7026A0-CCE2-C936-BB63-FEB7DEFE360D}"/>
              </a:ext>
            </a:extLst>
          </p:cNvPr>
          <p:cNvSpPr/>
          <p:nvPr/>
        </p:nvSpPr>
        <p:spPr>
          <a:xfrm>
            <a:off x="1730846" y="1224503"/>
            <a:ext cx="1442621" cy="317651"/>
          </a:xfrm>
          <a:prstGeom prst="roundRect">
            <a:avLst/>
          </a:prstGeom>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Faculty Support Specialist</a:t>
            </a:r>
          </a:p>
          <a:p>
            <a:pPr algn="ctr"/>
            <a:r>
              <a:rPr lang="en-US" sz="900" b="1" dirty="0">
                <a:solidFill>
                  <a:schemeClr val="accent1">
                    <a:lumMod val="75000"/>
                  </a:schemeClr>
                </a:solidFill>
              </a:rPr>
              <a:t>Elizabeth Cronin</a:t>
            </a:r>
            <a:endParaRPr lang="en-US" sz="900" b="1" dirty="0">
              <a:solidFill>
                <a:schemeClr val="tx1"/>
              </a:solidFill>
            </a:endParaRPr>
          </a:p>
        </p:txBody>
      </p:sp>
      <p:cxnSp>
        <p:nvCxnSpPr>
          <p:cNvPr id="28" name="Straight Connector 27">
            <a:extLst>
              <a:ext uri="{FF2B5EF4-FFF2-40B4-BE49-F238E27FC236}">
                <a16:creationId xmlns:a16="http://schemas.microsoft.com/office/drawing/2014/main" id="{F0502C55-929E-A88B-1E3F-CE242175270D}"/>
              </a:ext>
            </a:extLst>
          </p:cNvPr>
          <p:cNvCxnSpPr>
            <a:cxnSpLocks/>
          </p:cNvCxnSpPr>
          <p:nvPr/>
        </p:nvCxnSpPr>
        <p:spPr>
          <a:xfrm flipV="1">
            <a:off x="3173467" y="1092600"/>
            <a:ext cx="473018" cy="155261"/>
          </a:xfrm>
          <a:prstGeom prst="line">
            <a:avLst/>
          </a:prstGeom>
        </p:spPr>
        <p:style>
          <a:lnRef idx="2">
            <a:schemeClr val="accent1"/>
          </a:lnRef>
          <a:fillRef idx="0">
            <a:schemeClr val="accent1"/>
          </a:fillRef>
          <a:effectRef idx="1">
            <a:schemeClr val="accent1"/>
          </a:effectRef>
          <a:fontRef idx="minor">
            <a:schemeClr val="tx1"/>
          </a:fontRef>
        </p:style>
      </p:cxnSp>
      <p:sp>
        <p:nvSpPr>
          <p:cNvPr id="8" name="Rounded Rectangle 4">
            <a:extLst>
              <a:ext uri="{FF2B5EF4-FFF2-40B4-BE49-F238E27FC236}">
                <a16:creationId xmlns:a16="http://schemas.microsoft.com/office/drawing/2014/main" id="{E9BFD883-EE25-CC60-2DDD-F884DDC997D9}"/>
              </a:ext>
            </a:extLst>
          </p:cNvPr>
          <p:cNvSpPr/>
          <p:nvPr/>
        </p:nvSpPr>
        <p:spPr>
          <a:xfrm>
            <a:off x="6411595" y="1348360"/>
            <a:ext cx="1245534" cy="420709"/>
          </a:xfrm>
          <a:prstGeom prst="roundRect">
            <a:avLst/>
          </a:prstGeom>
          <a:solidFill>
            <a:schemeClr val="bg2">
              <a:lumMod val="9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ctr"/>
            <a:r>
              <a:rPr lang="en-US" sz="900" b="1" dirty="0">
                <a:solidFill>
                  <a:schemeClr val="tx1"/>
                </a:solidFill>
              </a:rPr>
              <a:t>ASPIRE Project Manager</a:t>
            </a:r>
          </a:p>
          <a:p>
            <a:pPr algn="ctr"/>
            <a:r>
              <a:rPr lang="en-US" sz="900" b="1" dirty="0">
                <a:solidFill>
                  <a:schemeClr val="accent1">
                    <a:lumMod val="75000"/>
                  </a:schemeClr>
                </a:solidFill>
              </a:rPr>
              <a:t>Kassy Lopez</a:t>
            </a:r>
            <a:endParaRPr lang="en-US" sz="900" b="1" dirty="0">
              <a:solidFill>
                <a:schemeClr val="tx1"/>
              </a:solidFill>
            </a:endParaRPr>
          </a:p>
        </p:txBody>
      </p:sp>
      <p:cxnSp>
        <p:nvCxnSpPr>
          <p:cNvPr id="9" name="Straight Connector 8">
            <a:extLst>
              <a:ext uri="{FF2B5EF4-FFF2-40B4-BE49-F238E27FC236}">
                <a16:creationId xmlns:a16="http://schemas.microsoft.com/office/drawing/2014/main" id="{7D42B7CF-ECEB-C199-34B1-BC448C2EA92F}"/>
              </a:ext>
            </a:extLst>
          </p:cNvPr>
          <p:cNvCxnSpPr>
            <a:cxnSpLocks/>
          </p:cNvCxnSpPr>
          <p:nvPr/>
        </p:nvCxnSpPr>
        <p:spPr>
          <a:xfrm>
            <a:off x="5811361" y="1197207"/>
            <a:ext cx="600234" cy="186121"/>
          </a:xfrm>
          <a:prstGeom prst="line">
            <a:avLst/>
          </a:prstGeom>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49703</TotalTime>
  <Words>373</Words>
  <Application>Microsoft Office PowerPoint</Application>
  <PresentationFormat>Custom</PresentationFormat>
  <Paragraphs>112</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Pikes Peak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robinson</dc:creator>
  <cp:lastModifiedBy>Grippo, Steve</cp:lastModifiedBy>
  <cp:revision>259</cp:revision>
  <cp:lastPrinted>2022-08-04T21:21:21Z</cp:lastPrinted>
  <dcterms:created xsi:type="dcterms:W3CDTF">2009-03-18T19:02:37Z</dcterms:created>
  <dcterms:modified xsi:type="dcterms:W3CDTF">2025-08-05T17:21:04Z</dcterms:modified>
</cp:coreProperties>
</file>